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5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68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5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13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7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5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83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59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17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6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47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2008-5464-4005-83E4-E0AF06038BAC}" type="datetimeFigureOut">
              <a:rPr lang="th-TH" smtClean="0"/>
              <a:t>18/02/65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4F2B-2433-412A-8696-D7F75934CD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82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6268FCA-83C3-4E07-973D-F75E280B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283E66-EEC5-4642-A8EF-B03CEC6F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6"/>
            <a:ext cx="9601200" cy="128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F5F123E-7C36-45B0-8B36-5E9C609D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6"/>
            <a:ext cx="9601200" cy="128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D51F3F8-858D-4175-9FFF-0F353C3E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926F5B-FA6D-412B-A438-B01BE5B3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490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กระดาษ A3 (297x420 มม.)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ASUS</cp:lastModifiedBy>
  <cp:revision>1</cp:revision>
  <dcterms:created xsi:type="dcterms:W3CDTF">2022-02-18T04:10:37Z</dcterms:created>
  <dcterms:modified xsi:type="dcterms:W3CDTF">2022-02-18T04:15:35Z</dcterms:modified>
</cp:coreProperties>
</file>